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en Dairain" userId="45f2a3e3e0adb9f5" providerId="LiveId" clId="{CAC25629-5A41-498E-941E-D991A259067A}"/>
    <pc:docChg chg="modSld">
      <pc:chgData name="Sebastien Dairain" userId="45f2a3e3e0adb9f5" providerId="LiveId" clId="{CAC25629-5A41-498E-941E-D991A259067A}" dt="2021-10-04T15:04:16.794" v="13" actId="20577"/>
      <pc:docMkLst>
        <pc:docMk/>
      </pc:docMkLst>
      <pc:sldChg chg="modSp mod">
        <pc:chgData name="Sebastien Dairain" userId="45f2a3e3e0adb9f5" providerId="LiveId" clId="{CAC25629-5A41-498E-941E-D991A259067A}" dt="2021-10-04T15:04:16.794" v="13" actId="20577"/>
        <pc:sldMkLst>
          <pc:docMk/>
          <pc:sldMk cId="820561129" sldId="256"/>
        </pc:sldMkLst>
        <pc:spChg chg="mod">
          <ac:chgData name="Sebastien Dairain" userId="45f2a3e3e0adb9f5" providerId="LiveId" clId="{CAC25629-5A41-498E-941E-D991A259067A}" dt="2021-10-04T15:04:16.794" v="13" actId="20577"/>
          <ac:spMkLst>
            <pc:docMk/>
            <pc:sldMk cId="820561129" sldId="256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309" cy="501656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832" y="0"/>
            <a:ext cx="2986309" cy="501656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9302B867-94A4-4CD6-9228-F9A9DB118B9A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654" y="4760116"/>
            <a:ext cx="5512444" cy="4510090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8630"/>
            <a:ext cx="2986309" cy="50165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832" y="9518630"/>
            <a:ext cx="2986309" cy="50165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04C402C5-F226-4DF0-A111-40B3DC671F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70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925-FFF2-4CE0-A1D6-94AC7773207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D3A-FB3A-440F-B888-E862F7160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3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925-FFF2-4CE0-A1D6-94AC7773207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D3A-FB3A-440F-B888-E862F7160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62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925-FFF2-4CE0-A1D6-94AC7773207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D3A-FB3A-440F-B888-E862F7160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11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925-FFF2-4CE0-A1D6-94AC7773207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D3A-FB3A-440F-B888-E862F7160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45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925-FFF2-4CE0-A1D6-94AC7773207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D3A-FB3A-440F-B888-E862F7160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10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925-FFF2-4CE0-A1D6-94AC7773207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D3A-FB3A-440F-B888-E862F7160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37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925-FFF2-4CE0-A1D6-94AC7773207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D3A-FB3A-440F-B888-E862F7160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4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925-FFF2-4CE0-A1D6-94AC7773207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D3A-FB3A-440F-B888-E862F7160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9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925-FFF2-4CE0-A1D6-94AC7773207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D3A-FB3A-440F-B888-E862F7160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94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925-FFF2-4CE0-A1D6-94AC7773207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D3A-FB3A-440F-B888-E862F7160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57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925-FFF2-4CE0-A1D6-94AC7773207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D3A-FB3A-440F-B888-E862F7160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5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">
              <a:srgbClr val="99BBE6"/>
            </a:gs>
            <a:gs pos="38000">
              <a:schemeClr val="bg2">
                <a:lumMod val="40000"/>
                <a:lumOff val="60000"/>
              </a:schemeClr>
            </a:gs>
            <a:gs pos="0">
              <a:schemeClr val="tx1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9F925-FFF2-4CE0-A1D6-94AC77732076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87D3A-FB3A-440F-B888-E862F7160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250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18" Type="http://schemas.microsoft.com/office/2007/relationships/hdphoto" Target="../media/hdphoto7.wdp"/><Relationship Id="rId26" Type="http://schemas.openxmlformats.org/officeDocument/2006/relationships/image" Target="../media/image16.png"/><Relationship Id="rId21" Type="http://schemas.microsoft.com/office/2007/relationships/hdphoto" Target="../media/hdphoto8.wdp"/><Relationship Id="rId34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33" Type="http://schemas.microsoft.com/office/2007/relationships/hdphoto" Target="../media/hdphoto12.wdp"/><Relationship Id="rId38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32" Type="http://schemas.openxmlformats.org/officeDocument/2006/relationships/image" Target="../media/image20.png"/><Relationship Id="rId37" Type="http://schemas.openxmlformats.org/officeDocument/2006/relationships/image" Target="../media/image23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microsoft.com/office/2007/relationships/hdphoto" Target="../media/hdphoto9.wdp"/><Relationship Id="rId28" Type="http://schemas.openxmlformats.org/officeDocument/2006/relationships/image" Target="../media/image17.png"/><Relationship Id="rId36" Type="http://schemas.microsoft.com/office/2007/relationships/hdphoto" Target="../media/hdphoto13.wdp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31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3.png"/><Relationship Id="rId27" Type="http://schemas.microsoft.com/office/2007/relationships/hdphoto" Target="../media/hdphoto10.wdp"/><Relationship Id="rId30" Type="http://schemas.microsoft.com/office/2007/relationships/hdphoto" Target="../media/hdphoto11.wdp"/><Relationship Id="rId35" Type="http://schemas.openxmlformats.org/officeDocument/2006/relationships/image" Target="../media/image22.png"/><Relationship Id="rId8" Type="http://schemas.microsoft.com/office/2007/relationships/hdphoto" Target="../media/hdphoto3.wdp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1680" y="11663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latin typeface="Square721 Cn BT" pitchFamily="34" charset="0"/>
              </a:rPr>
              <a:t>BOUTIQUE 2021/2022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6453336"/>
            <a:ext cx="8640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Square721 Cn BT" pitchFamily="34" charset="0"/>
              </a:rPr>
              <a:t> Responsable BOUTIQUE </a:t>
            </a:r>
            <a:r>
              <a:rPr lang="fr-FR" sz="1400">
                <a:solidFill>
                  <a:schemeClr val="bg1"/>
                </a:solidFill>
                <a:latin typeface="Square721 Cn BT" pitchFamily="34" charset="0"/>
              </a:rPr>
              <a:t>:   SEBASTIEN     TEL</a:t>
            </a:r>
            <a:r>
              <a:rPr lang="fr-FR" sz="1400" dirty="0">
                <a:solidFill>
                  <a:schemeClr val="bg1"/>
                </a:solidFill>
                <a:latin typeface="Square721 Cn BT" pitchFamily="34" charset="0"/>
              </a:rPr>
              <a:t>:   06 11 16 16 12   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31" y1="61448" x2="1531" y2="61448"/>
                        <a14:foregroundMark x1="8503" y1="63805" x2="8503" y2="63805"/>
                        <a14:foregroundMark x1="14201" y1="64310" x2="14201" y2="64310"/>
                        <a14:foregroundMark x1="19388" y1="67340" x2="19388" y2="67340"/>
                        <a14:foregroundMark x1="27296" y1="64815" x2="27296" y2="64815"/>
                        <a14:foregroundMark x1="34184" y1="66667" x2="34184" y2="66667"/>
                        <a14:foregroundMark x1="39201" y1="64141" x2="39201" y2="64141"/>
                        <a14:foregroundMark x1="66412" y1="77104" x2="66412" y2="77104"/>
                        <a14:foregroundMark x1="70068" y1="72896" x2="70068" y2="72896"/>
                        <a14:foregroundMark x1="73214" y1="80303" x2="73214" y2="80303"/>
                        <a14:foregroundMark x1="72789" y1="71549" x2="72789" y2="71549"/>
                        <a14:foregroundMark x1="76446" y1="73569" x2="76446" y2="73569"/>
                        <a14:foregroundMark x1="79847" y1="73569" x2="79847" y2="73569"/>
                        <a14:foregroundMark x1="85459" y1="76599" x2="85459" y2="76599"/>
                        <a14:foregroundMark x1="90476" y1="78283" x2="90476" y2="78283"/>
                        <a14:foregroundMark x1="95493" y1="77273" x2="95493" y2="77273"/>
                        <a14:foregroundMark x1="63690" y1="38384" x2="63690" y2="38384"/>
                        <a14:foregroundMark x1="69898" y1="24242" x2="69898" y2="24242"/>
                        <a14:foregroundMark x1="63520" y1="23906" x2="63520" y2="23906"/>
                        <a14:foregroundMark x1="63776" y1="10101" x2="63776" y2="10101"/>
                        <a14:foregroundMark x1="64286" y1="15993" x2="64286" y2="15993"/>
                        <a14:foregroundMark x1="60799" y1="9259" x2="60799" y2="9259"/>
                        <a14:foregroundMark x1="73214" y1="52694" x2="73214" y2="52694"/>
                        <a14:foregroundMark x1="60799" y1="92929" x2="60799" y2="92929"/>
                        <a14:foregroundMark x1="43707" y1="38384" x2="43707" y2="38384"/>
                        <a14:foregroundMark x1="41327" y1="35185" x2="41327" y2="35185"/>
                        <a14:foregroundMark x1="38180" y1="33838" x2="38180" y2="33838"/>
                        <a14:foregroundMark x1="18963" y1="41751" x2="18963" y2="41751"/>
                        <a14:foregroundMark x1="23980" y1="38552" x2="23980" y2="38552"/>
                        <a14:foregroundMark x1="30102" y1="39057" x2="30102" y2="39057"/>
                        <a14:foregroundMark x1="36735" y1="47811" x2="36735" y2="47811"/>
                        <a14:backgroundMark x1="24065" y1="41751" x2="24065" y2="41751"/>
                        <a14:backgroundMark x1="13435" y1="67845" x2="13435" y2="67845"/>
                        <a14:backgroundMark x1="28741" y1="66835" x2="28741" y2="66835"/>
                        <a14:backgroundMark x1="84949" y1="84680" x2="84949" y2="84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4" y="89743"/>
            <a:ext cx="1290201" cy="651683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346555" y="239934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Square721 Cn BT" pitchFamily="34" charset="0"/>
              </a:rPr>
              <a:t>28€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983811" y="31149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Square721 Cn BT" pitchFamily="34" charset="0"/>
              </a:rPr>
              <a:t>32€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993122" y="9087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Square721 Cn BT" pitchFamily="34" charset="0"/>
              </a:rPr>
              <a:t>25</a:t>
            </a:r>
            <a:r>
              <a:rPr lang="fr-FR" b="1" dirty="0">
                <a:solidFill>
                  <a:schemeClr val="bg1"/>
                </a:solidFill>
                <a:latin typeface="Square721 Cn BT" pitchFamily="34" charset="0"/>
              </a:rPr>
              <a:t>€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993122" y="58634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Square721 Cn BT" pitchFamily="34" charset="0"/>
              </a:rPr>
              <a:t>22€50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360549" y="564522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Square721 Cn BT" pitchFamily="34" charset="0"/>
              </a:rPr>
              <a:t>25€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8008387" y="372261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Square721 Cn BT" pitchFamily="34" charset="0"/>
              </a:rPr>
              <a:t>10 €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946221" y="293834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Square721 Cn BT" pitchFamily="34" charset="0"/>
              </a:rPr>
              <a:t>18€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50242"/>
            <a:ext cx="2050261" cy="205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05" y="1504723"/>
            <a:ext cx="268287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9" y="5149189"/>
            <a:ext cx="1312753" cy="131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93" y="3664851"/>
            <a:ext cx="2088753" cy="222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25" y="4256071"/>
            <a:ext cx="191496" cy="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9" y="3680932"/>
            <a:ext cx="2129999" cy="10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715090" y="470901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Square721 Cn BT" pitchFamily="34" charset="0"/>
              </a:rPr>
              <a:t>25€</a:t>
            </a: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2" y="4189172"/>
            <a:ext cx="388089" cy="19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4" y="5449653"/>
            <a:ext cx="268287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8" y="1150241"/>
            <a:ext cx="1264251" cy="126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9" y="1395425"/>
            <a:ext cx="161706" cy="7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36" y="1053099"/>
            <a:ext cx="2056705" cy="205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94" y="1571398"/>
            <a:ext cx="26828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00" y="1150242"/>
            <a:ext cx="1361114" cy="136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81" y="1488039"/>
            <a:ext cx="1381109" cy="138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22" y="1704485"/>
            <a:ext cx="268287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57" y="1391201"/>
            <a:ext cx="227613" cy="11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43" y="3328276"/>
            <a:ext cx="1332244" cy="133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2983811" y="591091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Square721 Cn BT" pitchFamily="34" charset="0"/>
              </a:rPr>
              <a:t>30€</a:t>
            </a:r>
          </a:p>
        </p:txBody>
      </p: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35" y="3861048"/>
            <a:ext cx="268287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80" y="4486683"/>
            <a:ext cx="1327442" cy="132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733" y="4644471"/>
            <a:ext cx="268287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6942444" y="473979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Square721 Cn BT" pitchFamily="34" charset="0"/>
              </a:rPr>
              <a:t>HOMME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8022260" y="418248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Square721 Cn BT" pitchFamily="34" charset="0"/>
              </a:rPr>
              <a:t>FEMME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40" y="3680931"/>
            <a:ext cx="2042766" cy="217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24" y="4182457"/>
            <a:ext cx="2444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>
                        <a14:foregroundMark x1="46304" y1="5000" x2="46304" y2="5000"/>
                        <a14:foregroundMark x1="60217" y1="1087" x2="60217" y2="1087"/>
                        <a14:foregroundMark x1="45870" y1="13261" x2="45870" y2="13261"/>
                        <a14:foregroundMark x1="53478" y1="16957" x2="53478" y2="1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98" y="1896153"/>
            <a:ext cx="1194625" cy="119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419" y="110500"/>
            <a:ext cx="12922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75372"/>
            <a:ext cx="16510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1335610" y="31309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Square721 Cn BT" pitchFamily="34" charset="0"/>
              </a:rPr>
              <a:t>23€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5976" y="908720"/>
            <a:ext cx="2046770" cy="537152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4418106" y="3199391"/>
            <a:ext cx="188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Square721 Cn BT" pitchFamily="34" charset="0"/>
              </a:rPr>
              <a:t>45€ </a:t>
            </a:r>
            <a:r>
              <a:rPr lang="fr-FR" sz="1400" dirty="0">
                <a:solidFill>
                  <a:schemeClr val="bg1"/>
                </a:solidFill>
                <a:latin typeface="Square721 Cn BT" pitchFamily="34" charset="0"/>
              </a:rPr>
              <a:t>l’ensemble</a:t>
            </a:r>
            <a:endParaRPr lang="fr-FR" sz="2800" dirty="0">
              <a:solidFill>
                <a:schemeClr val="bg1"/>
              </a:solidFill>
              <a:latin typeface="Square721 Cn BT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69210" y="78560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Square721 Cn BT" pitchFamily="34" charset="0"/>
              </a:rPr>
              <a:t>ADULTE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439652" y="116515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Square721 Cn BT" pitchFamily="34" charset="0"/>
              </a:rPr>
              <a:t>ENFANT</a:t>
            </a:r>
          </a:p>
        </p:txBody>
      </p:sp>
      <p:sp>
        <p:nvSpPr>
          <p:cNvPr id="50" name="ZoneTexte 49"/>
          <p:cNvSpPr txBox="1"/>
          <p:nvPr/>
        </p:nvSpPr>
        <p:spPr>
          <a:xfrm rot="20682740">
            <a:off x="6535387" y="5373523"/>
            <a:ext cx="2012228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Square721 Cn BT" pitchFamily="34" charset="0"/>
              </a:rPr>
              <a:t>OPTION PERSONNALISATION </a:t>
            </a:r>
            <a:r>
              <a:rPr lang="fr-FR" sz="3200" b="1" dirty="0">
                <a:solidFill>
                  <a:srgbClr val="FF0000"/>
                </a:solidFill>
                <a:latin typeface="Square721 Cn BT" pitchFamily="34" charset="0"/>
              </a:rPr>
              <a:t>5€</a:t>
            </a:r>
          </a:p>
        </p:txBody>
      </p:sp>
    </p:spTree>
    <p:extLst>
      <p:ext uri="{BB962C8B-B14F-4D97-AF65-F5344CB8AC3E}">
        <p14:creationId xmlns:p14="http://schemas.microsoft.com/office/powerpoint/2010/main" val="82056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271" y="116632"/>
            <a:ext cx="8229600" cy="634082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2060"/>
                </a:solidFill>
              </a:rPr>
              <a:t>BON DE COMMANDE 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410120"/>
              </p:ext>
            </p:extLst>
          </p:nvPr>
        </p:nvGraphicFramePr>
        <p:xfrm>
          <a:off x="323528" y="726905"/>
          <a:ext cx="833349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236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TAILLE/ SEXE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QUANTITE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PERSO</a:t>
                      </a:r>
                      <a:r>
                        <a:rPr lang="fr-FR" sz="2000" baseline="0" dirty="0"/>
                        <a:t> 5€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PRIX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0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SWEAT CAPUCHE</a:t>
                      </a:r>
                      <a:r>
                        <a:rPr lang="fr-FR" sz="1100" baseline="0" dirty="0"/>
                        <a:t> BADET ROLY  (XS à 2XL)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SU1058 5558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03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SWEAT</a:t>
                      </a:r>
                      <a:r>
                        <a:rPr lang="fr-FR" sz="1100" baseline="0" dirty="0"/>
                        <a:t> CAP URBAN ROLY H(4ans à 4XL) F(S à 2XL)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SU1067 5558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0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VESTE SOFTSHELL NEBRASKA ROLY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SS6436(37) 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575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SWEAT</a:t>
                      </a:r>
                      <a:r>
                        <a:rPr lang="fr-FR" sz="1100" baseline="0" dirty="0"/>
                        <a:t> CAPUCHE JOMA  S à 2XL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102238.332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575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PANTALON </a:t>
                      </a:r>
                    </a:p>
                    <a:p>
                      <a:pPr algn="ctr"/>
                      <a:r>
                        <a:rPr lang="fr-FR" sz="1100" dirty="0"/>
                        <a:t>S à 2XL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102038.331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22,50€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50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DOUDOUNE OSLO ROLY</a:t>
                      </a:r>
                    </a:p>
                    <a:p>
                      <a:pPr algn="ctr"/>
                      <a:r>
                        <a:rPr lang="fr-FR" sz="1100" dirty="0"/>
                        <a:t>H(4a à 3XL) F(S à 2XL)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RA5092(93)</a:t>
                      </a:r>
                      <a:r>
                        <a:rPr lang="fr-FR" sz="1200" baseline="0" dirty="0"/>
                        <a:t> 55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50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POLO BLANC</a:t>
                      </a:r>
                      <a:r>
                        <a:rPr lang="fr-FR" sz="1100" baseline="0" dirty="0"/>
                        <a:t> ROLY</a:t>
                      </a:r>
                    </a:p>
                    <a:p>
                      <a:pPr algn="ctr"/>
                      <a:r>
                        <a:rPr lang="fr-FR" sz="1100" baseline="0" dirty="0"/>
                        <a:t>H (S à 2XL)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PO6629 0155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50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POLO MARINE ROLY </a:t>
                      </a:r>
                    </a:p>
                    <a:p>
                      <a:pPr algn="ctr"/>
                      <a:r>
                        <a:rPr lang="fr-FR" sz="1100" dirty="0"/>
                        <a:t>H (S à 2 XL)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PO6629 5501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50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TEE SHIRT HOMME ROLY </a:t>
                      </a:r>
                      <a:r>
                        <a:rPr lang="fr-FR" sz="1100" baseline="0" dirty="0"/>
                        <a:t>H(1ans à 4XL)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CA6554 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50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TEE SHIRT FEMME ROLY </a:t>
                      </a:r>
                      <a:r>
                        <a:rPr lang="fr-FR" sz="1100" baseline="0" dirty="0"/>
                        <a:t>F(1ans à 2XL)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CA6627 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575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SAC</a:t>
                      </a:r>
                      <a:r>
                        <a:rPr lang="fr-FR" sz="1100" baseline="0" dirty="0"/>
                        <a:t> A DOS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400235.331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575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400236.331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98" y="121744"/>
            <a:ext cx="85431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1185"/>
            <a:ext cx="8540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3528" y="6453336"/>
            <a:ext cx="8640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Square721 Cn BT" pitchFamily="34" charset="0"/>
              </a:rPr>
              <a:t>NOM:                                        PRENOM:                                      TELEPHONE: 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936BC90-FFCE-4E66-A20C-25DB6A2C6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92282"/>
              </p:ext>
            </p:extLst>
          </p:nvPr>
        </p:nvGraphicFramePr>
        <p:xfrm>
          <a:off x="323528" y="6420181"/>
          <a:ext cx="833349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val="186121838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009971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34372844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095438421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val="4076194871"/>
                    </a:ext>
                  </a:extLst>
                </a:gridCol>
                <a:gridCol w="1062488">
                  <a:extLst>
                    <a:ext uri="{9D8B030D-6E8A-4147-A177-3AD203B41FA5}">
                      <a16:colId xmlns:a16="http://schemas.microsoft.com/office/drawing/2014/main" val="2778162269"/>
                    </a:ext>
                  </a:extLst>
                </a:gridCol>
                <a:gridCol w="1062488">
                  <a:extLst>
                    <a:ext uri="{9D8B030D-6E8A-4147-A177-3AD203B41FA5}">
                      <a16:colId xmlns:a16="http://schemas.microsoft.com/office/drawing/2014/main" val="2026096315"/>
                    </a:ext>
                  </a:extLst>
                </a:gridCol>
              </a:tblGrid>
              <a:tr h="35774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Ensemble jogging JOMA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45€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516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8322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214</Words>
  <Application>Microsoft Office PowerPoint</Application>
  <PresentationFormat>Affichage à l'écran (4:3)</PresentationFormat>
  <Paragraphs>69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Square721 Cn BT</vt:lpstr>
      <vt:lpstr>Thème Office</vt:lpstr>
      <vt:lpstr>Présentation PowerPoint</vt:lpstr>
      <vt:lpstr>BON DE COMMANDE </vt:lpstr>
    </vt:vector>
  </TitlesOfParts>
  <Company>Infomil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Infomil</dc:creator>
  <cp:lastModifiedBy>Sebastien Dairain</cp:lastModifiedBy>
  <cp:revision>45</cp:revision>
  <cp:lastPrinted>2021-10-02T08:13:17Z</cp:lastPrinted>
  <dcterms:created xsi:type="dcterms:W3CDTF">2011-04-21T14:53:56Z</dcterms:created>
  <dcterms:modified xsi:type="dcterms:W3CDTF">2021-10-04T15:04:21Z</dcterms:modified>
</cp:coreProperties>
</file>